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53" r:id="rId5"/>
    <p:sldId id="329" r:id="rId6"/>
    <p:sldId id="354" r:id="rId7"/>
    <p:sldId id="357" r:id="rId8"/>
    <p:sldId id="358" r:id="rId9"/>
    <p:sldId id="355" r:id="rId10"/>
    <p:sldId id="345" r:id="rId11"/>
    <p:sldId id="348" r:id="rId12"/>
    <p:sldId id="347" r:id="rId13"/>
    <p:sldId id="349" r:id="rId14"/>
    <p:sldId id="359" r:id="rId15"/>
    <p:sldId id="35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966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</p:spPr>
        <p:txBody>
          <a:bodyPr/>
          <a:lstStyle/>
          <a:p>
            <a:r>
              <a:rPr lang="en-US" dirty="0"/>
              <a:t>SPIRAL MODEL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</p:spPr>
        <p:txBody>
          <a:bodyPr/>
          <a:lstStyle/>
          <a:p>
            <a:r>
              <a:rPr lang="en-US" dirty="0"/>
              <a:t>ANANNYA MISHRA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57FFDB-DFEC-7174-F23F-20C423A0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/>
          <a:lstStyle/>
          <a:p>
            <a:r>
              <a:rPr lang="en-US" dirty="0"/>
              <a:t>When to Use the Spiral Model</a:t>
            </a:r>
          </a:p>
        </p:txBody>
      </p:sp>
      <p:pic>
        <p:nvPicPr>
          <p:cNvPr id="8" name="Picture Placeholder 7" descr="Close up of yellow flowers">
            <a:extLst>
              <a:ext uri="{FF2B5EF4-FFF2-40B4-BE49-F238E27FC236}">
                <a16:creationId xmlns:a16="http://schemas.microsoft.com/office/drawing/2014/main" id="{A30CECCA-DB43-3EBC-1ED9-4E7CD74EE3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434464" cy="685800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F157F0-FCC9-135B-D7C0-66741C6265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F090ED-AB65-F860-A6D0-5F6E60E17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077773D-76A8-71B1-5623-0691CAC9726B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5279726" y="2549128"/>
            <a:ext cx="6791223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Projects with high risks and uncertain requirements.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Large-scale projects that need frequent revisions and feedback from users.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Projects that require prototyping and iterative development.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Projects where long-term commitment and detailed planning are essential. </a:t>
            </a:r>
          </a:p>
        </p:txBody>
      </p:sp>
    </p:spTree>
    <p:extLst>
      <p:ext uri="{BB962C8B-B14F-4D97-AF65-F5344CB8AC3E}">
        <p14:creationId xmlns:p14="http://schemas.microsoft.com/office/powerpoint/2010/main" val="206942866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0C1FD-B6C6-5447-3B10-00C99F3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3EB8DD-2EF8-57E2-189B-01605D17A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the Spiral Model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045A706-6CC6-9D9A-1A63-F58D65B6FFBC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5724144" y="1615816"/>
            <a:ext cx="5696712" cy="3598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400" dirty="0"/>
              <a:t>The model starts with initial planning at the center and progressively expands as development moves through planning, risk analysis, engineering, and evaluation phases.</a:t>
            </a:r>
          </a:p>
          <a:p>
            <a:r>
              <a:rPr lang="en-US" sz="2400" dirty="0"/>
              <a:t>The Spiral Model is well-suited for projects where risk management and continuous improvement are key priorities.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BF24D6-7EFC-53D4-5DEA-6D244D528E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425123" y="1278125"/>
            <a:ext cx="4114800" cy="365125"/>
          </a:xfrm>
        </p:spPr>
        <p:txBody>
          <a:bodyPr/>
          <a:lstStyle/>
          <a:p>
            <a:r>
              <a:rPr lang="en-US" sz="3200" b="1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339F87-2A34-465A-2E3B-6778DB6FC0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Placeholder 7" descr="Close up of yellow flowers">
            <a:extLst>
              <a:ext uri="{FF2B5EF4-FFF2-40B4-BE49-F238E27FC236}">
                <a16:creationId xmlns:a16="http://schemas.microsoft.com/office/drawing/2014/main" id="{92C4B8BE-CA98-C2B3-1FD0-E7122914A03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433888" cy="6858000"/>
          </a:xfrm>
        </p:spPr>
      </p:pic>
    </p:spTree>
    <p:extLst>
      <p:ext uri="{BB962C8B-B14F-4D97-AF65-F5344CB8AC3E}">
        <p14:creationId xmlns:p14="http://schemas.microsoft.com/office/powerpoint/2010/main" val="3100594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</p:spPr>
        <p:txBody>
          <a:bodyPr>
            <a:normAutofit/>
          </a:bodyPr>
          <a:lstStyle/>
          <a:p>
            <a:r>
              <a:rPr lang="en-US" dirty="0"/>
              <a:t>Anannya Mishra</a:t>
            </a:r>
          </a:p>
          <a:p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Phases of Spiral Model</a:t>
            </a:r>
          </a:p>
          <a:p>
            <a:r>
              <a:rPr lang="en-US" dirty="0"/>
              <a:t>Key Characters</a:t>
            </a:r>
          </a:p>
          <a:p>
            <a:r>
              <a:rPr lang="en-US" dirty="0"/>
              <a:t>Advantages &amp; Disadvantage</a:t>
            </a:r>
          </a:p>
          <a:p>
            <a:r>
              <a:rPr lang="en-US" dirty="0"/>
              <a:t>When to Use Spiral Model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Spiral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8174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4204A8B3-B3A1-8C8B-7EA2-65586D11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SPIRAL MODEL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4924E9D-E067-31EE-D6F0-B63DB32C4CA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436352" cy="3934968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  <a:latin typeface="Garamond" panose="02020404030301010803" pitchFamily="18" charset="0"/>
              </a:rPr>
              <a:t>The Spiral Model is a software development methodology that combines elements of both iterative and waterfall models.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  <a:latin typeface="Garamond" panose="02020404030301010803" pitchFamily="18" charset="0"/>
              </a:rPr>
              <a:t>It is particularly useful for large, complex, and high-risk projects.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0" i="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The spiral model is used by software engineers and is favored for large, expensive and complicated projects.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0" i="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The Spiral Model was first proposed by </a:t>
            </a:r>
            <a:r>
              <a:rPr lang="en-US" sz="3200" b="1" i="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Barry Boehm</a:t>
            </a:r>
            <a:endParaRPr lang="en-US" sz="3200" b="0" i="0" dirty="0">
              <a:solidFill>
                <a:schemeClr val="tx1"/>
              </a:solidFill>
              <a:effectLst/>
              <a:latin typeface="Garamond" panose="02020404030301010803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8796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8724205-182F-2300-CB06-1D6E5D565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2FDB5F2C-C931-FBBD-E570-74B4F7F3D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20254" y="2241755"/>
            <a:ext cx="5966017" cy="457932"/>
          </a:xfrm>
        </p:spPr>
        <p:txBody>
          <a:bodyPr/>
          <a:lstStyle/>
          <a:p>
            <a:r>
              <a:rPr lang="en-IN" sz="2000" dirty="0"/>
              <a:t>SPIRAL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861E15-5E8C-CC26-B1FD-78CCE3D41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45" y="1"/>
            <a:ext cx="10284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0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82C0F469-9EA6-0942-67ED-8D4851C74B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9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F951822-544C-11FC-36D3-F53CE376B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</p:spPr>
        <p:txBody>
          <a:bodyPr/>
          <a:lstStyle/>
          <a:p>
            <a:r>
              <a:rPr lang="en-US" dirty="0"/>
              <a:t>Phase Of Spiral Model</a:t>
            </a:r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F6C1C551-67AC-029A-A3FE-5521A1CD6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7F1579-738B-D9DF-6A9B-98AB5F50D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33949" y="3605726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96736DE-5AE2-4B04-69F4-474224408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0" y="3464902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7729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  <a:noFill/>
        </p:spPr>
        <p:txBody>
          <a:bodyPr>
            <a:normAutofit/>
          </a:bodyPr>
          <a:lstStyle/>
          <a:p>
            <a:r>
              <a:rPr lang="en-US" dirty="0"/>
              <a:t>Phases of the Spiral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D929C-9009-957F-5897-9AA1649E6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Spiral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E4D2C1A-36C8-0009-583F-71CBD97CDDE8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5001044" y="279993"/>
            <a:ext cx="7461466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Planning Phase: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Initial planning of the project,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defining objectives, constraints, and identifying risks.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Risk Analysis Phase: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Identifying and evaluating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potential risks, such as technical feasibility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schedule delays.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Engineering Phase: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Actual development of the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software, including design, coding, testing,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integration.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Evaluation Phase: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Reviewing progress with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stakeholders and users. Feedback is gathered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and used t</a:t>
            </a:r>
            <a:r>
              <a:rPr lang="en-US" altLang="en-US" sz="2800" dirty="0">
                <a:solidFill>
                  <a:schemeClr val="tx1"/>
                </a:solidFill>
                <a:latin typeface="Garamond" panose="02020404030301010803" pitchFamily="18" charset="0"/>
              </a:rPr>
              <a:t>o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refine the project.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These phases are iterated in a spiral pattern,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each loop focusing on a different set of objectives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443C06-A530-329A-9ECC-3E048482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/>
          <a:p>
            <a:r>
              <a:rPr lang="en-IN" dirty="0"/>
              <a:t>Key Characteristics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4E5619-0985-32B6-EC73-AFBCAB2F1C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Spiral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2C321-51E3-42FB-272E-92F2DCF5A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0E24E45-4366-3020-EC83-A4E594392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71" y="443306"/>
            <a:ext cx="7027373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Iterative Process: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The project progresses through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repeated cycles (or spirals), allowing for refinement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and adjustment at each stage.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Risk Management: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One of the distinguishing features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of the Spiral Model is its emphasis on identifying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and managing risks early in the process.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Prototyping: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Prototypes are developed and tested in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each iteration, allowing for gradual improvement of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the product.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Flexibility: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The model is flexible, allowing for changes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and refinements based on feedback after each spiral.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Customer Involvement: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Clients and users are involved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at each phase, ensuring that their needs are met and that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the product is aligned with expectations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12396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ADVANTAGES &amp; DISADVANTAGES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66D170-AC52-72BE-0CB6-F9F504A3D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29368FD-A4BB-1572-3053-7DCDC970621A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243840" y="2197160"/>
            <a:ext cx="5452872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Risk Management: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The focus on risk analysis in every iteration allows for early identification of potential problems.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Flexibility and Adaptation: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Changes can be incorporated into the design at any phase based on feedback or evolving requirements.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Clear Objectives: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Well-defined objectives and milestones help ensure that the project stays on track.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Customer Feedback: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Regular customer involvement helps ensure the final product meets their expectations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F395446-5B3D-5D93-02EB-5987491A14B1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6152486" y="2197160"/>
            <a:ext cx="5680786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Complexity: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The model can be difficult to manage due to its iterative nature and the need for continuous planning and risk assessment.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Resource-Intensive: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The focus on constant iteration, risk analysis, and prototyping requires significant time and effort from both developers and stakeholders.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Not Suitable for Small Projects: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The Spiral Model is best suited for large, complex projects and may not be efficient for smaller, less critical projects. </a:t>
            </a:r>
          </a:p>
        </p:txBody>
      </p:sp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{D3670C01-860D-418C-95B2-B45AA3545A2A}tf56410444_win32</Template>
  <TotalTime>192</TotalTime>
  <Words>571</Words>
  <Application>Microsoft Office PowerPoint</Application>
  <PresentationFormat>Widescreen</PresentationFormat>
  <Paragraphs>79</Paragraphs>
  <Slides>12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Baskerville Old Face</vt:lpstr>
      <vt:lpstr>Calibri</vt:lpstr>
      <vt:lpstr>Garamond</vt:lpstr>
      <vt:lpstr>Gill Sans Nova Light</vt:lpstr>
      <vt:lpstr>Wingdings</vt:lpstr>
      <vt:lpstr>Custom</vt:lpstr>
      <vt:lpstr>SPIRAL MODEL</vt:lpstr>
      <vt:lpstr>Agenda</vt:lpstr>
      <vt:lpstr>Introduction To Spiral Model</vt:lpstr>
      <vt:lpstr>SPIRAL MODEL</vt:lpstr>
      <vt:lpstr>SPIRAL MODEL</vt:lpstr>
      <vt:lpstr>Phase Of Spiral Model</vt:lpstr>
      <vt:lpstr>Phases of the Spiral Model</vt:lpstr>
      <vt:lpstr>Key Characteristics</vt:lpstr>
      <vt:lpstr>ADVANTAGES &amp; DISADVANTAGES</vt:lpstr>
      <vt:lpstr>When to Use the Spiral Model</vt:lpstr>
      <vt:lpstr>When to Use the Spiral Model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Anannya Mishra</dc:creator>
  <cp:lastModifiedBy>Anannya Mishra</cp:lastModifiedBy>
  <cp:revision>2</cp:revision>
  <dcterms:created xsi:type="dcterms:W3CDTF">2024-12-26T07:21:13Z</dcterms:created>
  <dcterms:modified xsi:type="dcterms:W3CDTF">2024-12-26T10:39:05Z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